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4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C6937-2CF8-41CF-A311-E00B153128EC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755D1-811D-47F0-83A0-707CC0D048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526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DE06A-8B7B-458F-BC5F-12877D641F02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F8E6D-A3DE-4AFA-BFD7-901B2FDC27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108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2A79F-9CC7-4035-BD8E-92CF7E3D6D4B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DF8C7-77B5-4215-960F-15E8E59461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756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B5ACC-693A-44C7-A0BE-DE04B3E1A840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CD336-18C0-42B1-96CC-9FF9FDD112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265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05911-B98F-49D6-B92E-23D80B8860DE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AB3ED-1E13-4A14-BF79-FF2651BA88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041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2992-E038-43FE-AFE3-FA4C4FA14738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CC1E6-8B3C-4C96-BD2F-F7C38879E9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338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7FC8F-BA03-45B6-B85E-2192F8FB2E13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9E0A4-375F-42CC-8557-6F6EABC98A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66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AC7C6-D3CC-44E5-8566-DEFAD626AE7F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32D82-B741-4CE6-94EB-7A84C287D8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384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76346-0B91-49E2-9B04-710C7861E2BD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2D644-38F0-402E-AEB5-CB6A31C0C8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462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BB8C-E53E-420F-BF1D-143132AFE8AD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5B81E-EF19-4A59-9AB5-3336CEA229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496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017FA-6B05-4EF7-A769-3FD4B54654D3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57871-223A-4A03-A7A4-66407B6F7A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183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1D74D1-ECE1-49F7-8B58-FE6F77A78417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0E5BAAC-8425-4F31-BF94-3D73152D939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36" y="133005"/>
            <a:ext cx="8363708" cy="3092334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4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Двадцать третье ноября</a:t>
            </a:r>
            <a:b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Диктант</a:t>
            </a:r>
            <a:b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Н</a:t>
            </a:r>
            <a: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а фронте</a:t>
            </a:r>
            <a: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sz="48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36" y="133005"/>
            <a:ext cx="8363708" cy="4638500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4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г</a:t>
            </a: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о</a:t>
            </a: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рели</a:t>
            </a:r>
            <a:b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св</a:t>
            </a: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е</a:t>
            </a: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рнули</a:t>
            </a:r>
            <a:b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по</a:t>
            </a: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д</a:t>
            </a: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талк</a:t>
            </a: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и</a:t>
            </a: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вали</a:t>
            </a:r>
            <a:b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н</a:t>
            </a: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ео</a:t>
            </a: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ж</a:t>
            </a: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и</a:t>
            </a: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д</a:t>
            </a: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анно</a:t>
            </a: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ст</a:t>
            </a: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ь</a:t>
            </a: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ю</a:t>
            </a:r>
            <a:b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4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6"/>
          <p:cNvSpPr>
            <a:spLocks noGrp="1"/>
          </p:cNvSpPr>
          <p:nvPr>
            <p:ph type="title"/>
          </p:nvPr>
        </p:nvSpPr>
        <p:spPr>
          <a:xfrm>
            <a:off x="315913" y="0"/>
            <a:ext cx="8712200" cy="6069013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rgbClr val="FFFF00"/>
                </a:solidFill>
              </a:rPr>
              <a:t/>
            </a:r>
            <a:br>
              <a:rPr lang="ru-RU" altLang="ru-RU" sz="3200" smtClean="0">
                <a:solidFill>
                  <a:srgbClr val="FFFF00"/>
                </a:solidFill>
              </a:rPr>
            </a:br>
            <a:r>
              <a:rPr lang="ru-RU" altLang="ru-RU" sz="3200" smtClean="0">
                <a:solidFill>
                  <a:srgbClr val="FFFF00"/>
                </a:solidFill>
              </a:rPr>
              <a:t>                  </a:t>
            </a:r>
            <a:br>
              <a:rPr lang="ru-RU" altLang="ru-RU" sz="3200" smtClean="0">
                <a:solidFill>
                  <a:srgbClr val="FFFF00"/>
                </a:solidFill>
              </a:rPr>
            </a:br>
            <a:r>
              <a:rPr lang="ru-RU" altLang="ru-RU" sz="3200" smtClean="0">
                <a:solidFill>
                  <a:srgbClr val="FFFF00"/>
                </a:solidFill>
              </a:rPr>
              <a:t>                   </a:t>
            </a:r>
            <a:r>
              <a:rPr lang="ru-RU" altLang="ru-RU" sz="3200" b="1" smtClean="0">
                <a:solidFill>
                  <a:srgbClr val="FF0000"/>
                </a:solidFill>
              </a:rPr>
              <a:t>Пропусти одну строку</a:t>
            </a:r>
            <a:br>
              <a:rPr lang="ru-RU" altLang="ru-RU" sz="3200" b="1" smtClean="0">
                <a:solidFill>
                  <a:srgbClr val="FF0000"/>
                </a:solidFill>
              </a:rPr>
            </a:br>
            <a:r>
              <a:rPr lang="ru-RU" altLang="ru-RU" sz="3200" b="1" smtClean="0">
                <a:solidFill>
                  <a:schemeClr val="bg1"/>
                </a:solidFill>
              </a:rPr>
              <a:t>1.Придумать примеры двух значений  </a:t>
            </a:r>
            <a:r>
              <a:rPr lang="ru-RU" altLang="ru-RU" sz="3200" b="1" smtClean="0">
                <a:solidFill>
                  <a:srgbClr val="FFFF00"/>
                </a:solidFill>
              </a:rPr>
              <a:t/>
            </a:r>
            <a:br>
              <a:rPr lang="ru-RU" altLang="ru-RU" sz="3200" b="1" smtClean="0">
                <a:solidFill>
                  <a:srgbClr val="FFFF00"/>
                </a:solidFill>
              </a:rPr>
            </a:br>
            <a:r>
              <a:rPr lang="ru-RU" altLang="ru-RU" sz="3200" b="1" i="1" smtClean="0">
                <a:solidFill>
                  <a:srgbClr val="FFFF00"/>
                </a:solidFill>
              </a:rPr>
              <a:t> Наступил…..</a:t>
            </a:r>
            <a:br>
              <a:rPr lang="ru-RU" altLang="ru-RU" sz="3200" b="1" i="1" smtClean="0">
                <a:solidFill>
                  <a:srgbClr val="FFFF00"/>
                </a:solidFill>
              </a:rPr>
            </a:br>
            <a:r>
              <a:rPr lang="ru-RU" altLang="ru-RU" sz="3200" b="1" i="1" smtClean="0">
                <a:solidFill>
                  <a:srgbClr val="FFFF00"/>
                </a:solidFill>
              </a:rPr>
              <a:t> Наступил….. </a:t>
            </a:r>
            <a:br>
              <a:rPr lang="ru-RU" altLang="ru-RU" sz="3200" b="1" i="1" smtClean="0">
                <a:solidFill>
                  <a:srgbClr val="FFFF00"/>
                </a:solidFill>
              </a:rPr>
            </a:br>
            <a:r>
              <a:rPr lang="ru-RU" altLang="ru-RU" sz="3200" b="1" smtClean="0">
                <a:solidFill>
                  <a:schemeClr val="bg1"/>
                </a:solidFill>
              </a:rPr>
              <a:t>2. Синонимы:</a:t>
            </a:r>
            <a:br>
              <a:rPr lang="ru-RU" altLang="ru-RU" sz="3200" b="1" smtClean="0">
                <a:solidFill>
                  <a:schemeClr val="bg1"/>
                </a:solidFill>
              </a:rPr>
            </a:br>
            <a:r>
              <a:rPr lang="ru-RU" altLang="ru-RU" sz="3200" smtClean="0">
                <a:solidFill>
                  <a:srgbClr val="FFFF00"/>
                </a:solidFill>
              </a:rPr>
              <a:t> </a:t>
            </a:r>
            <a:r>
              <a:rPr lang="ru-RU" altLang="ru-RU" sz="3200" b="1" smtClean="0">
                <a:solidFill>
                  <a:srgbClr val="FFFF00"/>
                </a:solidFill>
              </a:rPr>
              <a:t>Автомобиль  -…    , </a:t>
            </a:r>
            <a:br>
              <a:rPr lang="ru-RU" altLang="ru-RU" sz="3200" b="1" smtClean="0">
                <a:solidFill>
                  <a:srgbClr val="FFFF00"/>
                </a:solidFill>
              </a:rPr>
            </a:br>
            <a:r>
              <a:rPr lang="ru-RU" altLang="ru-RU" sz="3200" b="1" smtClean="0">
                <a:solidFill>
                  <a:srgbClr val="FFFF00"/>
                </a:solidFill>
              </a:rPr>
              <a:t>солдаты – …  .</a:t>
            </a:r>
            <a:br>
              <a:rPr lang="ru-RU" altLang="ru-RU" sz="3200" b="1" smtClean="0">
                <a:solidFill>
                  <a:srgbClr val="FFFF00"/>
                </a:solidFill>
              </a:rPr>
            </a:br>
            <a:r>
              <a:rPr lang="ru-RU" altLang="ru-RU" sz="3200" b="1" smtClean="0">
                <a:solidFill>
                  <a:schemeClr val="bg1"/>
                </a:solidFill>
              </a:rPr>
              <a:t>3.Антонимы:</a:t>
            </a:r>
            <a:r>
              <a:rPr lang="ru-RU" altLang="ru-RU" sz="3200" b="1" smtClean="0">
                <a:solidFill>
                  <a:srgbClr val="FFFF00"/>
                </a:solidFill>
              </a:rPr>
              <a:t> </a:t>
            </a:r>
            <a:br>
              <a:rPr lang="ru-RU" altLang="ru-RU" sz="3200" b="1" smtClean="0">
                <a:solidFill>
                  <a:srgbClr val="FFFF00"/>
                </a:solidFill>
              </a:rPr>
            </a:br>
            <a:r>
              <a:rPr lang="ru-RU" altLang="ru-RU" sz="3200" b="1" smtClean="0">
                <a:solidFill>
                  <a:srgbClr val="FFFF00"/>
                </a:solidFill>
              </a:rPr>
              <a:t>Бежали - …, </a:t>
            </a:r>
            <a:br>
              <a:rPr lang="ru-RU" altLang="ru-RU" sz="3200" b="1" smtClean="0">
                <a:solidFill>
                  <a:srgbClr val="FFFF00"/>
                </a:solidFill>
              </a:rPr>
            </a:br>
            <a:r>
              <a:rPr lang="ru-RU" altLang="ru-RU" sz="3200" b="1" smtClean="0">
                <a:solidFill>
                  <a:srgbClr val="FFFF00"/>
                </a:solidFill>
              </a:rPr>
              <a:t>рассвет - …   .</a:t>
            </a:r>
            <a:br>
              <a:rPr lang="ru-RU" altLang="ru-RU" sz="3200" b="1" smtClean="0">
                <a:solidFill>
                  <a:srgbClr val="FFFF00"/>
                </a:solidFill>
              </a:rPr>
            </a:br>
            <a:r>
              <a:rPr lang="ru-RU" altLang="ru-RU" sz="3200" b="1" smtClean="0">
                <a:solidFill>
                  <a:schemeClr val="bg1"/>
                </a:solidFill>
              </a:rPr>
              <a:t>4.Выписать из текста </a:t>
            </a:r>
            <a:r>
              <a:rPr lang="ru-RU" altLang="ru-RU" sz="3200" b="1" smtClean="0">
                <a:solidFill>
                  <a:srgbClr val="FFFF00"/>
                </a:solidFill>
              </a:rPr>
              <a:t>одно </a:t>
            </a:r>
            <a:r>
              <a:rPr lang="ru-RU" altLang="ru-RU" sz="3200" b="1" smtClean="0">
                <a:solidFill>
                  <a:schemeClr val="bg1"/>
                </a:solidFill>
              </a:rPr>
              <a:t>предложение </a:t>
            </a:r>
            <a:r>
              <a:rPr lang="ru-RU" altLang="ru-RU" sz="3200" b="1" smtClean="0">
                <a:solidFill>
                  <a:srgbClr val="FFFF00"/>
                </a:solidFill>
              </a:rPr>
              <a:t>простое с однородными членами </a:t>
            </a:r>
            <a:r>
              <a:rPr lang="ru-RU" altLang="ru-RU" sz="3200" b="1" smtClean="0">
                <a:solidFill>
                  <a:schemeClr val="bg1"/>
                </a:solidFill>
              </a:rPr>
              <a:t>и </a:t>
            </a:r>
            <a:r>
              <a:rPr lang="ru-RU" altLang="ru-RU" sz="3200" b="1" smtClean="0">
                <a:solidFill>
                  <a:srgbClr val="FFFF00"/>
                </a:solidFill>
              </a:rPr>
              <a:t>одно сложное</a:t>
            </a:r>
            <a:r>
              <a:rPr lang="ru-RU" altLang="ru-RU" sz="3200" b="1" smtClean="0">
                <a:solidFill>
                  <a:schemeClr val="bg1"/>
                </a:solidFill>
              </a:rPr>
              <a:t> и сделать полный синтаксический разбор со </a:t>
            </a:r>
            <a:r>
              <a:rPr lang="ru-RU" altLang="ru-RU" sz="3200" b="1" smtClean="0">
                <a:solidFill>
                  <a:srgbClr val="FFFF00"/>
                </a:solidFill>
              </a:rPr>
              <a:t>схемами</a:t>
            </a:r>
            <a:r>
              <a:rPr lang="ru-RU" altLang="ru-RU" sz="3200" b="1" smtClean="0">
                <a:solidFill>
                  <a:schemeClr val="bg1"/>
                </a:solidFill>
              </a:rPr>
              <a:t>.</a:t>
            </a:r>
            <a:r>
              <a:rPr lang="ru-RU" altLang="ru-RU" sz="2400" b="1" smtClean="0">
                <a:solidFill>
                  <a:schemeClr val="bg1"/>
                </a:solidFill>
              </a:rPr>
              <a:t/>
            </a:r>
            <a:br>
              <a:rPr lang="ru-RU" altLang="ru-RU" sz="2400" b="1" smtClean="0">
                <a:solidFill>
                  <a:schemeClr val="bg1"/>
                </a:solidFill>
              </a:rPr>
            </a:br>
            <a:endParaRPr lang="ru-RU" altLang="ru-RU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Arial</vt:lpstr>
      <vt:lpstr>Calibri Light</vt:lpstr>
      <vt:lpstr>Тема Office</vt:lpstr>
      <vt:lpstr>  Двадцать третье ноября Диктант На фронте </vt:lpstr>
      <vt:lpstr>  горели свернули подталкивали неожиданностью </vt:lpstr>
      <vt:lpstr>                                       Пропусти одну строку 1.Придумать примеры двух значений    Наступил…..  Наступил…..  2. Синонимы:  Автомобиль  -…    ,  солдаты – …  . 3.Антонимы:  Бежали - …,  рассвет - …   . 4.Выписать из текста одно предложение простое с однородными членами и одно сложное и сделать полный синтаксический разбор со схемами.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Инна</dc:creator>
  <cp:lastModifiedBy>Максим Пажитнев</cp:lastModifiedBy>
  <cp:revision>3</cp:revision>
  <dcterms:created xsi:type="dcterms:W3CDTF">2015-04-13T08:31:43Z</dcterms:created>
  <dcterms:modified xsi:type="dcterms:W3CDTF">2018-02-05T19:49:02Z</dcterms:modified>
</cp:coreProperties>
</file>